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4FE-9C50-404B-A10A-AD43A9B4F7BA}" type="datetimeFigureOut">
              <a:rPr lang="en-AU" smtClean="0"/>
              <a:t>21/03/2018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8A1-DAE6-4A87-83BC-31F72DF97E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045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4FE-9C50-404B-A10A-AD43A9B4F7BA}" type="datetimeFigureOut">
              <a:rPr lang="en-AU" smtClean="0"/>
              <a:t>21/03/2018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8A1-DAE6-4A87-83BC-31F72DF97E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687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4FE-9C50-404B-A10A-AD43A9B4F7BA}" type="datetimeFigureOut">
              <a:rPr lang="en-AU" smtClean="0"/>
              <a:t>21/03/2018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8A1-DAE6-4A87-83BC-31F72DF97E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881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4FE-9C50-404B-A10A-AD43A9B4F7BA}" type="datetimeFigureOut">
              <a:rPr lang="en-AU" smtClean="0"/>
              <a:t>21/03/2018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8A1-DAE6-4A87-83BC-31F72DF97E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952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4FE-9C50-404B-A10A-AD43A9B4F7BA}" type="datetimeFigureOut">
              <a:rPr lang="en-AU" smtClean="0"/>
              <a:t>21/03/2018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8A1-DAE6-4A87-83BC-31F72DF97E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71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4FE-9C50-404B-A10A-AD43A9B4F7BA}" type="datetimeFigureOut">
              <a:rPr lang="en-AU" smtClean="0"/>
              <a:t>21/03/2018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8A1-DAE6-4A87-83BC-31F72DF97E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85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4FE-9C50-404B-A10A-AD43A9B4F7BA}" type="datetimeFigureOut">
              <a:rPr lang="en-AU" smtClean="0"/>
              <a:t>21/03/2018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8A1-DAE6-4A87-83BC-31F72DF97E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211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4FE-9C50-404B-A10A-AD43A9B4F7BA}" type="datetimeFigureOut">
              <a:rPr lang="en-AU" smtClean="0"/>
              <a:t>21/03/2018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8A1-DAE6-4A87-83BC-31F72DF97E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522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4FE-9C50-404B-A10A-AD43A9B4F7BA}" type="datetimeFigureOut">
              <a:rPr lang="en-AU" smtClean="0"/>
              <a:t>21/03/2018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8A1-DAE6-4A87-83BC-31F72DF97E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1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4FE-9C50-404B-A10A-AD43A9B4F7BA}" type="datetimeFigureOut">
              <a:rPr lang="en-AU" smtClean="0"/>
              <a:t>21/03/2018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8A1-DAE6-4A87-83BC-31F72DF97E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84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4FE-9C50-404B-A10A-AD43A9B4F7BA}" type="datetimeFigureOut">
              <a:rPr lang="en-AU" smtClean="0"/>
              <a:t>21/03/2018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398A1-DAE6-4A87-83BC-31F72DF97E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990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ED4FE-9C50-404B-A10A-AD43A9B4F7BA}" type="datetimeFigureOut">
              <a:rPr lang="en-AU" smtClean="0"/>
              <a:t>21/03/2018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398A1-DAE6-4A87-83BC-31F72DF97E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613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 and C presentation March 2018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Principal’s Update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9517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Outstanding HSC 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416 band six results in 2017 (HSC Rank = 7)</a:t>
            </a:r>
          </a:p>
          <a:p>
            <a:r>
              <a:rPr lang="en-AU" dirty="0" smtClean="0"/>
              <a:t>372 band six results in 2016 (HSC Rank = 5)</a:t>
            </a:r>
          </a:p>
          <a:p>
            <a:r>
              <a:rPr lang="en-AU" dirty="0" smtClean="0"/>
              <a:t>393 band six results in 2015 (HSC Rank = 7)</a:t>
            </a:r>
          </a:p>
          <a:p>
            <a:r>
              <a:rPr lang="en-AU" dirty="0" smtClean="0"/>
              <a:t>377 band six results in 2014 (HSC Rank = 7)</a:t>
            </a:r>
          </a:p>
          <a:p>
            <a:r>
              <a:rPr lang="en-AU" dirty="0" smtClean="0"/>
              <a:t>410 band six results in 2013 (HSC Rank = 3)</a:t>
            </a:r>
          </a:p>
          <a:p>
            <a:r>
              <a:rPr lang="en-AU" dirty="0" smtClean="0"/>
              <a:t>381 band six results in 2012 (HSC Rank = 6)</a:t>
            </a:r>
          </a:p>
          <a:p>
            <a:r>
              <a:rPr lang="en-AU" dirty="0" smtClean="0"/>
              <a:t>379 band six results in 2011 (HSC Rank = 7)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034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Learning Space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556792"/>
            <a:ext cx="9036496" cy="4320480"/>
            <a:chOff x="0" y="0"/>
            <a:chExt cx="11260" cy="4839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"/>
              <a:ext cx="11260" cy="4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260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9859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HGHS remaining a fully selective school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According to the Hon. Alister Henskens (Member for Ku-Ring-Gai) no money has been budgeted or allocated in </a:t>
            </a:r>
            <a:r>
              <a:rPr lang="en-AU" dirty="0"/>
              <a:t>T</a:t>
            </a:r>
            <a:r>
              <a:rPr lang="en-AU" dirty="0" smtClean="0"/>
              <a:t>reasury to add additional classrooms and teachers to the school.</a:t>
            </a:r>
          </a:p>
          <a:p>
            <a:r>
              <a:rPr lang="en-AU" dirty="0" smtClean="0"/>
              <a:t>HGHS will remain a fully selective school.</a:t>
            </a:r>
          </a:p>
          <a:p>
            <a:r>
              <a:rPr lang="en-AU" dirty="0" smtClean="0"/>
              <a:t>To quote a current parent, “Local students can come to Hornsby. They just need to get the right marks.”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840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HSC Minimum Standards 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All students in Year 10 from 2019 will need to complete a Literacy and Numeracy test online to demonstrate they have achieved a minimum standard of literacy and numeracy.</a:t>
            </a:r>
          </a:p>
          <a:p>
            <a:r>
              <a:rPr lang="en-AU" dirty="0" smtClean="0"/>
              <a:t>Students will have a number of opportunities during the year to achieve these standards.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5832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Staffing 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 smtClean="0"/>
              <a:t>Creative </a:t>
            </a:r>
            <a:r>
              <a:rPr lang="en-AU" dirty="0"/>
              <a:t>and Performing Arts </a:t>
            </a:r>
            <a:r>
              <a:rPr lang="en-AU" dirty="0" smtClean="0"/>
              <a:t>- Mr Sohier, a </a:t>
            </a:r>
            <a:r>
              <a:rPr lang="en-AU" dirty="0"/>
              <a:t>targeted graduate </a:t>
            </a:r>
            <a:r>
              <a:rPr lang="en-AU" dirty="0" smtClean="0"/>
              <a:t>teacher, is </a:t>
            </a:r>
            <a:r>
              <a:rPr lang="en-AU" dirty="0"/>
              <a:t>our new permanent Visual Arts teacher and Ms Neil is also a new Visual Arts teacher who is here on a part-time basis. </a:t>
            </a:r>
            <a:endParaRPr lang="en-AU" dirty="0" smtClean="0"/>
          </a:p>
          <a:p>
            <a:r>
              <a:rPr lang="en-AU" dirty="0" smtClean="0"/>
              <a:t>English - two </a:t>
            </a:r>
            <a:r>
              <a:rPr lang="en-AU" dirty="0"/>
              <a:t>new permanent members of staff Ms Carroll and Ms Thomas </a:t>
            </a:r>
            <a:r>
              <a:rPr lang="en-AU" dirty="0" smtClean="0"/>
              <a:t>are </a:t>
            </a:r>
            <a:r>
              <a:rPr lang="en-AU" dirty="0"/>
              <a:t>both targeted graduate teachers. </a:t>
            </a:r>
            <a:endParaRPr lang="en-AU" dirty="0" smtClean="0"/>
          </a:p>
          <a:p>
            <a:r>
              <a:rPr lang="en-AU" dirty="0" smtClean="0"/>
              <a:t>HSIE – Mr Morris is our new Society and Culture and Junior Geography teacher.</a:t>
            </a:r>
          </a:p>
          <a:p>
            <a:r>
              <a:rPr lang="en-AU" dirty="0" smtClean="0"/>
              <a:t>Languages - Mrs Brown is our new German teacher. </a:t>
            </a:r>
          </a:p>
          <a:p>
            <a:r>
              <a:rPr lang="en-AU" dirty="0" smtClean="0"/>
              <a:t>PDHPE - Ms Roberts is our new PDHPE teacher. </a:t>
            </a:r>
          </a:p>
          <a:p>
            <a:r>
              <a:rPr lang="en-AU" dirty="0" smtClean="0"/>
              <a:t>Science - Mr Arthur is our new Physics teacher. </a:t>
            </a:r>
            <a:endParaRPr lang="en-AU" dirty="0" smtClean="0"/>
          </a:p>
          <a:p>
            <a:r>
              <a:rPr lang="en-AU" dirty="0" smtClean="0"/>
              <a:t>Our </a:t>
            </a:r>
            <a:r>
              <a:rPr lang="en-AU" dirty="0"/>
              <a:t>Relieving Head of English is Mrs Mallison (from Cherrybrook High School) while Dr Green is Relieving Deputy Principal (Years 8, 10 and 12) for </a:t>
            </a:r>
            <a:r>
              <a:rPr lang="en-AU" dirty="0" smtClean="0"/>
              <a:t>Term </a:t>
            </a:r>
            <a:r>
              <a:rPr lang="en-AU" dirty="0"/>
              <a:t>1. </a:t>
            </a:r>
            <a:endParaRPr lang="en-AU" dirty="0" smtClean="0"/>
          </a:p>
          <a:p>
            <a:r>
              <a:rPr lang="en-AU" dirty="0" smtClean="0"/>
              <a:t>Our </a:t>
            </a:r>
            <a:r>
              <a:rPr lang="en-AU" dirty="0"/>
              <a:t>Relieving Head Teacher of Mathematics is Mrs Tourikis while Mr Marshall is Relieving Deputy Principal (Years 7, 9 and 11</a:t>
            </a:r>
            <a:r>
              <a:rPr lang="en-AU" dirty="0" smtClean="0"/>
              <a:t>).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185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Parent Portal and App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Download school reports (Years 7 – 11), and from 2019 all reports.</a:t>
            </a:r>
          </a:p>
          <a:p>
            <a:r>
              <a:rPr lang="en-AU" dirty="0" smtClean="0"/>
              <a:t>View your daughter’s timetable and overall attendance.</a:t>
            </a:r>
          </a:p>
          <a:p>
            <a:r>
              <a:rPr lang="en-AU" dirty="0" smtClean="0"/>
              <a:t>Parent teacher booking interviews (from Semester two).</a:t>
            </a:r>
          </a:p>
          <a:p>
            <a:r>
              <a:rPr lang="en-AU" dirty="0" smtClean="0"/>
              <a:t>More details to come over the year.</a:t>
            </a:r>
          </a:p>
          <a:p>
            <a:r>
              <a:rPr lang="en-AU" dirty="0" smtClean="0"/>
              <a:t>Parents can currently pay online for excursions via school website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913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School Plan 2018 - 2020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Vision Statement - “Excellence in Girls’ Education” – we want Hornsby Girls High School to be the best school in Sydney.</a:t>
            </a:r>
          </a:p>
          <a:p>
            <a:r>
              <a:rPr lang="en-AU" dirty="0" smtClean="0"/>
              <a:t>Three focus areas for our plan:</a:t>
            </a:r>
          </a:p>
          <a:p>
            <a:pPr marL="514350" indent="-514350">
              <a:buAutoNum type="arabicPeriod"/>
            </a:pPr>
            <a:r>
              <a:rPr lang="en-AU" dirty="0" smtClean="0"/>
              <a:t>Quality Teaching and Learning for Gifted Students</a:t>
            </a:r>
          </a:p>
          <a:p>
            <a:pPr marL="514350" indent="-514350">
              <a:buAutoNum type="arabicPeriod"/>
            </a:pPr>
            <a:r>
              <a:rPr lang="en-AU" dirty="0" smtClean="0"/>
              <a:t>Student and Staff Wellbeing</a:t>
            </a:r>
          </a:p>
          <a:p>
            <a:pPr marL="514350" indent="-514350">
              <a:buAutoNum type="arabicPeriod"/>
            </a:pPr>
            <a:r>
              <a:rPr lang="en-AU" dirty="0" smtClean="0"/>
              <a:t>Quality Systems and Learning Environments</a:t>
            </a:r>
          </a:p>
          <a:p>
            <a:pPr marL="0" indent="0">
              <a:buNone/>
            </a:pPr>
            <a:r>
              <a:rPr lang="en-AU" dirty="0" smtClean="0"/>
              <a:t>We measure our success using the ‘School Excellence Framework’ developed by the D o 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531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502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 and C presentation March 2018</vt:lpstr>
      <vt:lpstr>Outstanding HSC results</vt:lpstr>
      <vt:lpstr>New Learning Space</vt:lpstr>
      <vt:lpstr>HGHS remaining a fully selective school</vt:lpstr>
      <vt:lpstr>HSC Minimum Standards 2019</vt:lpstr>
      <vt:lpstr>Staffing 2018</vt:lpstr>
      <vt:lpstr>New Parent Portal and App</vt:lpstr>
      <vt:lpstr>School Plan 2018 - 2020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 and C presentation March 2018</dc:title>
  <dc:creator>Briggs, Justin</dc:creator>
  <cp:lastModifiedBy>Briggs, Justin</cp:lastModifiedBy>
  <cp:revision>18</cp:revision>
  <dcterms:created xsi:type="dcterms:W3CDTF">2018-03-20T22:30:26Z</dcterms:created>
  <dcterms:modified xsi:type="dcterms:W3CDTF">2018-03-21T03:15:53Z</dcterms:modified>
</cp:coreProperties>
</file>